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242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D3CD-BC4D-AFF9-56CD-A6C945158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DEB28-397F-9B64-805C-19AACBF8C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3F2D5-0294-C746-A1E8-4DE9D0FE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EF3B8-F3EF-902A-9A06-BC4A80AE9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E34E7-0809-4386-5D13-95133EE59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8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46D17-B067-22B3-A35E-CEABF0CC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9FD4D-1857-D035-998E-20028F26A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4E8B2-2349-88AE-5C15-7F6C4176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0241D-291E-AF67-4D32-C407CDFC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53BDE-BECD-0E80-1512-04EFB36F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79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AA1C32-83BE-377B-EF3D-13654890B5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E04D7-4A23-7DBF-3D7D-DCCDC62C6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91D04-EED3-818A-BDC4-3216AF03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7C62-3956-327B-27ED-CB85D37A8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22EFE-E5B4-1D0B-59A2-85B21CD2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1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DB59B-6055-6AEB-C430-71214B42D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88D63-072E-6D52-E578-A35C677C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F625D-D4BD-7BC6-CA19-3580C70FD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ECD8E-317C-6048-92DF-21DCBD9A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2A10-A28E-1CDF-CC45-188EBBF0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4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389E-C832-396F-6A1F-87A6606D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7CA60-1FD4-1B28-D02D-BC7F55CC4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29A16-1C9A-DCF3-7EA9-9B3A64E7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49027-3736-8907-1FBD-1A1F38DD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5332B-B40C-A592-17B0-326B53E0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8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30B5-755C-DBC9-5981-BBBB04A0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5E9AE-4912-8D4D-B09C-60931EA189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2CFB-E2DF-CC1D-1A5C-E7866B15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1410E-FE36-9099-2EE7-5AB45FFA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3D2B-4383-C192-CE1C-5760F9DE7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00ED3-E5E4-392A-CE27-E9779008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43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1C4DC-98A0-EA49-6350-EA35708B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E100A-9DC9-A46F-5760-516AA2082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6F601-82F8-C8E5-FA86-784EE3118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83774A-34AA-F12E-5B98-9CB31A04C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46AFB8-7527-0817-BC75-42AAC7B8F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32917E-D1B0-3B50-AFE7-04B46936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7121D-96C7-826C-F4F6-7DA78F4F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7404A1-BBC0-5494-49B9-64E9860C1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3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6547F-0240-8946-7F6E-80CF33E8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0D75A8-698A-7D57-50A5-A8634F2E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DFA58-2CEE-BFC4-CE31-6CB2514E3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070E69-7E92-374B-C43E-0B88AFD0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F4F65-9DC7-ADC4-9214-4F4AEE59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3EEE5D-A838-B277-6186-49EA9510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87BBF-7EB9-4A2D-37B2-0C604CD7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27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94C-299B-65A2-2118-EDAB33396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4F022-8EC8-0B15-D374-DD3D7ADFC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91BD8-0950-BBF8-B8D9-3A367FCA1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5F45E-3528-3AF4-6B67-A48AAC60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24BB3-FC2C-E75B-B082-CC7B0ADB9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A1728-8E25-C075-BF77-A462C1117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F873-BA33-00BE-79FF-17D5372D6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C72E90-85FD-F2D8-6920-ECCEF2ADF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4EB02-3ADD-00C1-5136-DCD1F62B8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21F73-9483-FDCE-D28B-FB1F8C1F3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EE4E4-67E0-F502-CD89-77CB6EF03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A6652-39BF-0CCF-DF2A-5D7F9168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5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5703FC-03D5-8A92-F16C-7590C4AC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2A156-6DF7-A9B7-2B5A-AA1995BC4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D5021-45F1-7177-5AE9-9D9E1C2D7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2EE09F-2244-418A-8088-5C99B3AE9B11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5D194-4BDE-09D4-A36A-302594D362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070E7-7F68-8C53-8FEC-6B19C8A42A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66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D1DE3FC2-F783-DF68-89C3-EEAA713B1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859"/>
            <a:ext cx="12103500" cy="3025875"/>
          </a:xfrm>
          <a:prstGeom prst="rect">
            <a:avLst/>
          </a:prstGeom>
        </p:spPr>
      </p:pic>
      <p:pic>
        <p:nvPicPr>
          <p:cNvPr id="6" name="Picture 5" descr="A green graph with numbers and lines&#10;&#10;Description automatically generated">
            <a:extLst>
              <a:ext uri="{FF2B5EF4-FFF2-40B4-BE49-F238E27FC236}">
                <a16:creationId xmlns:a16="http://schemas.microsoft.com/office/drawing/2014/main" id="{B7820028-4502-F6EE-1152-FBF3FC7E2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9950"/>
            <a:ext cx="12103500" cy="3025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5FF112-123D-4FC5-2EC2-34410165F97F}"/>
              </a:ext>
            </a:extLst>
          </p:cNvPr>
          <p:cNvSpPr txBox="1"/>
          <p:nvPr/>
        </p:nvSpPr>
        <p:spPr>
          <a:xfrm>
            <a:off x="180574" y="92175"/>
            <a:ext cx="31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DD0767-D9FB-87E2-FEFC-FB18D3403A4F}"/>
              </a:ext>
            </a:extLst>
          </p:cNvPr>
          <p:cNvSpPr txBox="1"/>
          <p:nvPr/>
        </p:nvSpPr>
        <p:spPr>
          <a:xfrm>
            <a:off x="180574" y="3229170"/>
            <a:ext cx="31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197647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2</cp:revision>
  <dcterms:created xsi:type="dcterms:W3CDTF">2024-03-29T09:19:32Z</dcterms:created>
  <dcterms:modified xsi:type="dcterms:W3CDTF">2024-05-22T19:24:05Z</dcterms:modified>
</cp:coreProperties>
</file>

<file path=docProps/thumbnail.jpeg>
</file>